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  <p:sldMasterId id="2147483699" r:id="rId2"/>
  </p:sldMasterIdLst>
  <p:notesMasterIdLst>
    <p:notesMasterId r:id="rId26"/>
  </p:notesMasterIdLst>
  <p:sldIdLst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0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74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280E3B-E05C-F640-81AE-F2CC68C77D4B}" type="datetimeFigureOut">
              <a:rPr kumimoji="1" lang="zh-TW" altLang="en-US" smtClean="0"/>
              <a:t>2015/03/26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85CFD-3FC6-AF4C-97D4-C24E79636C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6742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/>
              <a:t>Please note: Presenter notes are on </a:t>
            </a:r>
            <a:r>
              <a:rPr sz="1600" b="1"/>
              <a:t>every </a:t>
            </a:r>
            <a:r>
              <a:rPr sz="1600"/>
              <a:t>slide. Written as a suggested script to help with messaging. </a:t>
            </a:r>
          </a:p>
        </p:txBody>
      </p:sp>
    </p:spTree>
    <p:extLst>
      <p:ext uri="{BB962C8B-B14F-4D97-AF65-F5344CB8AC3E}">
        <p14:creationId xmlns:p14="http://schemas.microsoft.com/office/powerpoint/2010/main" val="2944308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74" name="Shape 9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1607427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74" name="Shape 9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1607427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/>
            </a:pPr>
            <a:r>
              <a:rPr lang="zh-TW" altLang="en-US" sz="2800" b="1" smtClean="0"/>
              <a:t>按一下以編輯母片標題樣式</a:t>
            </a:r>
            <a:endParaRPr sz="2800" b="1"/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9" algn="ctr">
              <a:spcBef>
                <a:spcPts val="0"/>
              </a:spcBef>
              <a:buSzTx/>
              <a:buNone/>
              <a:defRPr sz="2200"/>
            </a:lvl2pPr>
            <a:lvl3pPr marL="0" indent="321457" algn="ctr">
              <a:spcBef>
                <a:spcPts val="0"/>
              </a:spcBef>
              <a:buSzTx/>
              <a:buNone/>
              <a:defRPr sz="2200"/>
            </a:lvl3pPr>
            <a:lvl4pPr marL="0" indent="482186" algn="ctr">
              <a:spcBef>
                <a:spcPts val="0"/>
              </a:spcBef>
              <a:buSzTx/>
              <a:buNone/>
              <a:defRPr sz="2200"/>
            </a:lvl4pPr>
            <a:lvl5pPr marL="0" indent="642915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lang="zh-TW" altLang="en-US" sz="2200" smtClean="0"/>
              <a:t>按一下以編輯母片文字樣式</a:t>
            </a:r>
          </a:p>
          <a:p>
            <a:pPr lvl="1">
              <a:defRPr sz="1800"/>
            </a:pPr>
            <a:r>
              <a:rPr lang="zh-TW" altLang="en-US" sz="2200" smtClean="0"/>
              <a:t>第二層</a:t>
            </a:r>
          </a:p>
          <a:p>
            <a:pPr lvl="2">
              <a:defRPr sz="1800"/>
            </a:pPr>
            <a:r>
              <a:rPr lang="zh-TW" altLang="en-US" sz="2200" smtClean="0"/>
              <a:t>第三層</a:t>
            </a:r>
          </a:p>
          <a:p>
            <a:pPr lvl="3">
              <a:defRPr sz="1800"/>
            </a:pPr>
            <a:r>
              <a:rPr lang="zh-TW" altLang="en-US" sz="2200" smtClean="0"/>
              <a:t>第四層</a:t>
            </a:r>
          </a:p>
          <a:p>
            <a:pPr lvl="4">
              <a:defRPr sz="1800"/>
            </a:pPr>
            <a:r>
              <a:rPr lang="zh-TW" altLang="en-US" sz="2200" smtClean="0"/>
              <a:t>第五層</a:t>
            </a:r>
            <a:endParaRPr sz="2200"/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76572" y="6554216"/>
            <a:ext cx="250175" cy="200055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 lang="en-US" altLang="zh-TW" smtClean="0"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 lang="en-US" altLang="zh-TW">
              <a:latin typeface="Helvetica Light"/>
              <a:ea typeface="Helvetica Light"/>
              <a:cs typeface="Helvetica Light"/>
            </a:endParaRP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/>
            </a:pPr>
            <a:r>
              <a:rPr lang="zh-TW" altLang="en-US" sz="2800" b="1" smtClean="0"/>
              <a:t>按一下以編輯母片標題樣式</a:t>
            </a:r>
            <a:endParaRPr sz="2800" b="1"/>
          </a:p>
        </p:txBody>
      </p:sp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defTabSz="321457">
              <a:spcBef>
                <a:spcPts val="1687"/>
              </a:spcBef>
              <a:buSzTx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indent="160729" defTabSz="321457">
              <a:spcBef>
                <a:spcPts val="1687"/>
              </a:spcBef>
              <a:buSzTx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indent="321457" defTabSz="321457">
              <a:spcBef>
                <a:spcPts val="1687"/>
              </a:spcBef>
              <a:buSzTx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indent="482186" defTabSz="321457">
              <a:spcBef>
                <a:spcPts val="1687"/>
              </a:spcBef>
              <a:buSzTx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indent="642915" defTabSz="321457">
              <a:spcBef>
                <a:spcPts val="1687"/>
              </a:spcBef>
              <a:buSzTx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pPr lvl="0">
              <a:defRPr sz="1800"/>
            </a:pPr>
            <a:r>
              <a:rPr lang="zh-TW" altLang="en-US" sz="2000" smtClean="0"/>
              <a:t>按一下以編輯母片文字樣式</a:t>
            </a:r>
          </a:p>
          <a:p>
            <a:pPr lvl="1">
              <a:defRPr sz="1800"/>
            </a:pPr>
            <a:r>
              <a:rPr lang="zh-TW" altLang="en-US" sz="2000" smtClean="0"/>
              <a:t>第二層</a:t>
            </a:r>
          </a:p>
          <a:p>
            <a:pPr lvl="2">
              <a:defRPr sz="1800"/>
            </a:pPr>
            <a:r>
              <a:rPr lang="zh-TW" altLang="en-US" sz="2000" smtClean="0"/>
              <a:t>第三層</a:t>
            </a:r>
          </a:p>
          <a:p>
            <a:pPr lvl="3">
              <a:defRPr sz="1800"/>
            </a:pPr>
            <a:r>
              <a:rPr lang="zh-TW" altLang="en-US" sz="2000" smtClean="0"/>
              <a:t>第四層</a:t>
            </a:r>
          </a:p>
          <a:p>
            <a:pPr lvl="4">
              <a:defRPr sz="1800"/>
            </a:pPr>
            <a:r>
              <a:rPr lang="zh-TW" altLang="en-US" sz="2000" smtClean="0"/>
              <a:t>第五層</a:t>
            </a:r>
            <a:endParaRPr sz="2000"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76572" y="6554216"/>
            <a:ext cx="250175" cy="200055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147D46F2-7D8B-1C4C-A9F3-586F5598A0E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lang="zh-TW" altLang="en-US" sz="2800" b="1" smtClean="0"/>
              <a:t>按一下以編輯母片標題樣式</a:t>
            </a:r>
            <a:endParaRPr sz="2800" b="1"/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51758" indent="-251758" algn="r" defTabSz="914038">
              <a:spcBef>
                <a:spcPts val="1125"/>
              </a:spcBef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564286" indent="-251758" algn="r" defTabSz="914038">
              <a:spcBef>
                <a:spcPts val="1125"/>
              </a:spcBef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876814" indent="-251758" algn="r" defTabSz="914038">
              <a:spcBef>
                <a:spcPts val="1125"/>
              </a:spcBef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189342" indent="-251758" algn="r" defTabSz="914038">
              <a:spcBef>
                <a:spcPts val="1125"/>
              </a:spcBef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501870" indent="-251758" algn="r" defTabSz="914038">
              <a:spcBef>
                <a:spcPts val="1125"/>
              </a:spcBef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pPr lvl="0">
              <a:defRPr sz="1800"/>
            </a:pPr>
            <a:r>
              <a:rPr lang="zh-TW" altLang="en-US" sz="2000" smtClean="0"/>
              <a:t>按一下以編輯母片文字樣式</a:t>
            </a:r>
          </a:p>
          <a:p>
            <a:pPr lvl="1">
              <a:defRPr sz="1800"/>
            </a:pPr>
            <a:r>
              <a:rPr lang="zh-TW" altLang="en-US" sz="2000" smtClean="0"/>
              <a:t>第二層</a:t>
            </a:r>
          </a:p>
          <a:p>
            <a:pPr lvl="2">
              <a:defRPr sz="1800"/>
            </a:pPr>
            <a:r>
              <a:rPr lang="zh-TW" altLang="en-US" sz="2000" smtClean="0"/>
              <a:t>第三層</a:t>
            </a:r>
          </a:p>
          <a:p>
            <a:pPr lvl="3">
              <a:defRPr sz="1800"/>
            </a:pPr>
            <a:r>
              <a:rPr lang="zh-TW" altLang="en-US" sz="2000" smtClean="0"/>
              <a:t>第四層</a:t>
            </a:r>
          </a:p>
          <a:p>
            <a:pPr lvl="4">
              <a:defRPr sz="1800"/>
            </a:pPr>
            <a:r>
              <a:rPr lang="zh-TW" altLang="en-US" sz="2000" smtClean="0"/>
              <a:t>第五層</a:t>
            </a:r>
            <a:endParaRPr sz="2000"/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147D46F2-7D8B-1C4C-A9F3-586F5598A0E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>
            <a:lvl1pPr algn="ctr">
              <a:defRPr sz="5600"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lang="zh-TW" altLang="en-US" sz="5600" smtClean="0"/>
              <a:t>按一下以編輯母片標題樣式</a:t>
            </a:r>
            <a:endParaRPr sz="5600"/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9" algn="ctr">
              <a:spcBef>
                <a:spcPts val="0"/>
              </a:spcBef>
              <a:buSzTx/>
              <a:buNone/>
              <a:defRPr sz="2200"/>
            </a:lvl2pPr>
            <a:lvl3pPr marL="0" indent="321457" algn="ctr">
              <a:spcBef>
                <a:spcPts val="0"/>
              </a:spcBef>
              <a:buSzTx/>
              <a:buNone/>
              <a:defRPr sz="2200"/>
            </a:lvl3pPr>
            <a:lvl4pPr marL="0" indent="482186" algn="ctr">
              <a:spcBef>
                <a:spcPts val="0"/>
              </a:spcBef>
              <a:buSzTx/>
              <a:buNone/>
              <a:defRPr sz="2200"/>
            </a:lvl4pPr>
            <a:lvl5pPr marL="0" indent="642915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lang="zh-TW" altLang="en-US" sz="2200" smtClean="0"/>
              <a:t>按一下以編輯母片文字樣式</a:t>
            </a:r>
          </a:p>
          <a:p>
            <a:pPr lvl="1">
              <a:defRPr sz="1800"/>
            </a:pPr>
            <a:r>
              <a:rPr lang="zh-TW" altLang="en-US" sz="2200" smtClean="0"/>
              <a:t>第二層</a:t>
            </a:r>
          </a:p>
          <a:p>
            <a:pPr lvl="2">
              <a:defRPr sz="1800"/>
            </a:pPr>
            <a:r>
              <a:rPr lang="zh-TW" altLang="en-US" sz="2200" smtClean="0"/>
              <a:t>第三層</a:t>
            </a:r>
          </a:p>
          <a:p>
            <a:pPr lvl="3">
              <a:defRPr sz="1800"/>
            </a:pPr>
            <a:r>
              <a:rPr lang="zh-TW" altLang="en-US" sz="2200" smtClean="0"/>
              <a:t>第四層</a:t>
            </a:r>
          </a:p>
          <a:p>
            <a:pPr lvl="4">
              <a:defRPr sz="1800"/>
            </a:pPr>
            <a:r>
              <a:rPr lang="zh-TW" altLang="en-US" sz="2200" smtClean="0"/>
              <a:t>第五層</a:t>
            </a:r>
            <a:endParaRPr sz="220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1812726" y="1721197"/>
            <a:ext cx="5518548" cy="1741290"/>
          </a:xfrm>
          <a:prstGeom prst="rect">
            <a:avLst/>
          </a:prstGeom>
        </p:spPr>
        <p:txBody>
          <a:bodyPr lIns="26788" tIns="26788" rIns="26788" bIns="26788" anchor="b"/>
          <a:lstStyle>
            <a:lvl1pPr algn="ctr">
              <a:defRPr sz="5500"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lang="zh-TW" altLang="en-US" sz="5500" smtClean="0"/>
              <a:t>按一下以編輯母片標題樣式</a:t>
            </a:r>
            <a:endParaRPr sz="5500"/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xfrm>
            <a:off x="1812726" y="3509367"/>
            <a:ext cx="5518548" cy="596057"/>
          </a:xfrm>
          <a:prstGeom prst="rect">
            <a:avLst/>
          </a:prstGeom>
        </p:spPr>
        <p:txBody>
          <a:bodyPr lIns="26788" tIns="26788" rIns="26788" bIns="26788" anchor="t"/>
          <a:lstStyle>
            <a:lvl1pPr marL="0" indent="0" algn="ctr">
              <a:spcBef>
                <a:spcPts val="0"/>
              </a:spcBef>
              <a:buSzTx/>
              <a:buNone/>
              <a:defRPr sz="2100"/>
            </a:lvl1pPr>
            <a:lvl2pPr marL="0" indent="160729" algn="ctr">
              <a:spcBef>
                <a:spcPts val="0"/>
              </a:spcBef>
              <a:buSzTx/>
              <a:buNone/>
              <a:defRPr sz="2100"/>
            </a:lvl2pPr>
            <a:lvl3pPr marL="0" indent="321457" algn="ctr">
              <a:spcBef>
                <a:spcPts val="0"/>
              </a:spcBef>
              <a:buSzTx/>
              <a:buNone/>
              <a:defRPr sz="2100"/>
            </a:lvl3pPr>
            <a:lvl4pPr marL="0" indent="482186" algn="ctr">
              <a:spcBef>
                <a:spcPts val="0"/>
              </a:spcBef>
              <a:buSzTx/>
              <a:buNone/>
              <a:defRPr sz="2100"/>
            </a:lvl4pPr>
            <a:lvl5pPr marL="0" indent="642915" algn="ctr">
              <a:spcBef>
                <a:spcPts val="0"/>
              </a:spcBef>
              <a:buSzTx/>
              <a:buNone/>
              <a:defRPr sz="2100"/>
            </a:lvl5pPr>
          </a:lstStyle>
          <a:p>
            <a:pPr lvl="0">
              <a:defRPr sz="1800"/>
            </a:pPr>
            <a:r>
              <a:rPr lang="zh-TW" altLang="en-US" sz="2100" smtClean="0"/>
              <a:t>按一下以編輯母片文字樣式</a:t>
            </a:r>
          </a:p>
          <a:p>
            <a:pPr lvl="1">
              <a:defRPr sz="1800"/>
            </a:pPr>
            <a:r>
              <a:rPr lang="zh-TW" altLang="en-US" sz="2100" smtClean="0"/>
              <a:t>第二層</a:t>
            </a:r>
          </a:p>
          <a:p>
            <a:pPr lvl="2">
              <a:defRPr sz="1800"/>
            </a:pPr>
            <a:r>
              <a:rPr lang="zh-TW" altLang="en-US" sz="2100" smtClean="0"/>
              <a:t>第三層</a:t>
            </a:r>
          </a:p>
          <a:p>
            <a:pPr lvl="3">
              <a:defRPr sz="1800"/>
            </a:pPr>
            <a:r>
              <a:rPr lang="zh-TW" altLang="en-US" sz="2100" smtClean="0"/>
              <a:t>第四層</a:t>
            </a:r>
          </a:p>
          <a:p>
            <a:pPr lvl="4">
              <a:defRPr sz="1800"/>
            </a:pPr>
            <a:r>
              <a:rPr lang="zh-TW" altLang="en-US" sz="2100" smtClean="0"/>
              <a:t>第五層</a:t>
            </a:r>
            <a:endParaRPr sz="210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1812726" y="1721197"/>
            <a:ext cx="5518548" cy="1741290"/>
          </a:xfrm>
          <a:prstGeom prst="rect">
            <a:avLst/>
          </a:prstGeom>
        </p:spPr>
        <p:txBody>
          <a:bodyPr lIns="26788" tIns="26788" rIns="26788" bIns="26788" anchor="b"/>
          <a:lstStyle>
            <a:lvl1pPr algn="ctr">
              <a:defRPr sz="5500"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lang="zh-TW" altLang="en-US" sz="5500" smtClean="0"/>
              <a:t>按一下以編輯母片標題樣式</a:t>
            </a:r>
            <a:endParaRPr sz="5500"/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1812726" y="3509367"/>
            <a:ext cx="5518548" cy="596057"/>
          </a:xfrm>
          <a:prstGeom prst="rect">
            <a:avLst/>
          </a:prstGeom>
        </p:spPr>
        <p:txBody>
          <a:bodyPr lIns="26788" tIns="26788" rIns="26788" bIns="26788" anchor="t"/>
          <a:lstStyle>
            <a:lvl1pPr marL="0" indent="0" algn="ctr">
              <a:spcBef>
                <a:spcPts val="0"/>
              </a:spcBef>
              <a:buSzTx/>
              <a:buNone/>
              <a:defRPr sz="2100"/>
            </a:lvl1pPr>
            <a:lvl2pPr marL="0" indent="160729" algn="ctr">
              <a:spcBef>
                <a:spcPts val="0"/>
              </a:spcBef>
              <a:buSzTx/>
              <a:buNone/>
              <a:defRPr sz="2100"/>
            </a:lvl2pPr>
            <a:lvl3pPr marL="0" indent="321457" algn="ctr">
              <a:spcBef>
                <a:spcPts val="0"/>
              </a:spcBef>
              <a:buSzTx/>
              <a:buNone/>
              <a:defRPr sz="2100"/>
            </a:lvl3pPr>
            <a:lvl4pPr marL="0" indent="482186" algn="ctr">
              <a:spcBef>
                <a:spcPts val="0"/>
              </a:spcBef>
              <a:buSzTx/>
              <a:buNone/>
              <a:defRPr sz="2100"/>
            </a:lvl4pPr>
            <a:lvl5pPr marL="0" indent="642915" algn="ctr">
              <a:spcBef>
                <a:spcPts val="0"/>
              </a:spcBef>
              <a:buSzTx/>
              <a:buNone/>
              <a:defRPr sz="2100"/>
            </a:lvl5pPr>
          </a:lstStyle>
          <a:p>
            <a:pPr lvl="0">
              <a:defRPr sz="1800"/>
            </a:pPr>
            <a:r>
              <a:rPr lang="zh-TW" altLang="en-US" sz="2100" smtClean="0"/>
              <a:t>按一下以編輯母片文字樣式</a:t>
            </a:r>
          </a:p>
          <a:p>
            <a:pPr lvl="1">
              <a:defRPr sz="1800"/>
            </a:pPr>
            <a:r>
              <a:rPr lang="zh-TW" altLang="en-US" sz="2100" smtClean="0"/>
              <a:t>第二層</a:t>
            </a:r>
          </a:p>
          <a:p>
            <a:pPr lvl="2">
              <a:defRPr sz="1800"/>
            </a:pPr>
            <a:r>
              <a:rPr lang="zh-TW" altLang="en-US" sz="2100" smtClean="0"/>
              <a:t>第三層</a:t>
            </a:r>
          </a:p>
          <a:p>
            <a:pPr lvl="3">
              <a:defRPr sz="1800"/>
            </a:pPr>
            <a:r>
              <a:rPr lang="zh-TW" altLang="en-US" sz="2100" smtClean="0"/>
              <a:t>第四層</a:t>
            </a:r>
          </a:p>
          <a:p>
            <a:pPr lvl="4">
              <a:defRPr sz="1800"/>
            </a:pPr>
            <a:r>
              <a:rPr lang="zh-TW" altLang="en-US" sz="2100" smtClean="0"/>
              <a:t>第五層</a:t>
            </a:r>
            <a:endParaRPr sz="210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/>
            </a:pPr>
            <a:r>
              <a:rPr sz="2800" b="1"/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9" algn="ctr">
              <a:spcBef>
                <a:spcPts val="0"/>
              </a:spcBef>
              <a:buSzTx/>
              <a:buNone/>
              <a:defRPr sz="2200"/>
            </a:lvl2pPr>
            <a:lvl3pPr marL="0" indent="321457" algn="ctr">
              <a:spcBef>
                <a:spcPts val="0"/>
              </a:spcBef>
              <a:buSzTx/>
              <a:buNone/>
              <a:defRPr sz="2200"/>
            </a:lvl3pPr>
            <a:lvl4pPr marL="0" indent="482186" algn="ctr">
              <a:spcBef>
                <a:spcPts val="0"/>
              </a:spcBef>
              <a:buSzTx/>
              <a:buNone/>
              <a:defRPr sz="2200"/>
            </a:lvl4pPr>
            <a:lvl5pPr marL="0" indent="642915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76572" y="6554216"/>
            <a:ext cx="250175" cy="200055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4885812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/>
            </a:pPr>
            <a:r>
              <a:rPr sz="2800" b="1"/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892969" y="575964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9" algn="ctr">
              <a:spcBef>
                <a:spcPts val="0"/>
              </a:spcBef>
              <a:buSzTx/>
              <a:buNone/>
              <a:defRPr sz="2200"/>
            </a:lvl2pPr>
            <a:lvl3pPr marL="0" indent="321457" algn="ctr">
              <a:spcBef>
                <a:spcPts val="0"/>
              </a:spcBef>
              <a:buSzTx/>
              <a:buNone/>
              <a:defRPr sz="2200"/>
            </a:lvl3pPr>
            <a:lvl4pPr marL="0" indent="482186" algn="ctr">
              <a:spcBef>
                <a:spcPts val="0"/>
              </a:spcBef>
              <a:buSzTx/>
              <a:buNone/>
              <a:defRPr sz="2200"/>
            </a:lvl4pPr>
            <a:lvl5pPr marL="0" indent="642915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53807181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800" b="1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75271825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 algn="ctr">
              <a:defRPr sz="4200"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669726" y="3348633"/>
            <a:ext cx="3750469" cy="288428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9" algn="ctr">
              <a:spcBef>
                <a:spcPts val="0"/>
              </a:spcBef>
              <a:buSzTx/>
              <a:buNone/>
              <a:defRPr sz="2200"/>
            </a:lvl2pPr>
            <a:lvl3pPr marL="0" indent="321457" algn="ctr">
              <a:spcBef>
                <a:spcPts val="0"/>
              </a:spcBef>
              <a:buSzTx/>
              <a:buNone/>
              <a:defRPr sz="2200"/>
            </a:lvl3pPr>
            <a:lvl4pPr marL="0" indent="482186" algn="ctr">
              <a:spcBef>
                <a:spcPts val="0"/>
              </a:spcBef>
              <a:buSzTx/>
              <a:buNone/>
              <a:defRPr sz="2200"/>
            </a:lvl4pPr>
            <a:lvl5pPr marL="0" indent="642915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34811966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800" b="1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04414893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 algn="ctr">
              <a:defRPr sz="4200"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lang="zh-TW" altLang="en-US" sz="4200" smtClean="0"/>
              <a:t>按一下以編輯母片標題樣式</a:t>
            </a:r>
            <a:endParaRPr sz="4200"/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669726" y="3348633"/>
            <a:ext cx="3750469" cy="288428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9" algn="ctr">
              <a:spcBef>
                <a:spcPts val="0"/>
              </a:spcBef>
              <a:buSzTx/>
              <a:buNone/>
              <a:defRPr sz="2200"/>
            </a:lvl2pPr>
            <a:lvl3pPr marL="0" indent="321457" algn="ctr">
              <a:spcBef>
                <a:spcPts val="0"/>
              </a:spcBef>
              <a:buSzTx/>
              <a:buNone/>
              <a:defRPr sz="2200"/>
            </a:lvl3pPr>
            <a:lvl4pPr marL="0" indent="482186" algn="ctr">
              <a:spcBef>
                <a:spcPts val="0"/>
              </a:spcBef>
              <a:buSzTx/>
              <a:buNone/>
              <a:defRPr sz="2200"/>
            </a:lvl4pPr>
            <a:lvl5pPr marL="0" indent="642915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lang="zh-TW" altLang="en-US" sz="2200" smtClean="0"/>
              <a:t>按一下以編輯母片文字樣式</a:t>
            </a:r>
          </a:p>
          <a:p>
            <a:pPr lvl="1">
              <a:defRPr sz="1800"/>
            </a:pPr>
            <a:r>
              <a:rPr lang="zh-TW" altLang="en-US" sz="2200" smtClean="0"/>
              <a:t>第二層</a:t>
            </a:r>
          </a:p>
          <a:p>
            <a:pPr lvl="2">
              <a:defRPr sz="1800"/>
            </a:pPr>
            <a:r>
              <a:rPr lang="zh-TW" altLang="en-US" sz="2200" smtClean="0"/>
              <a:t>第三層</a:t>
            </a:r>
          </a:p>
          <a:p>
            <a:pPr lvl="3">
              <a:defRPr sz="1800"/>
            </a:pPr>
            <a:r>
              <a:rPr lang="zh-TW" altLang="en-US" sz="2200" smtClean="0"/>
              <a:t>第四層</a:t>
            </a:r>
          </a:p>
          <a:p>
            <a:pPr lvl="4">
              <a:defRPr sz="1800"/>
            </a:pPr>
            <a:r>
              <a:rPr lang="zh-TW" altLang="en-US" sz="2200" smtClean="0"/>
              <a:t>第五層</a:t>
            </a:r>
            <a:endParaRPr sz="220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800" b="1"/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/>
              <a:t>Body Level One</a:t>
            </a:r>
          </a:p>
          <a:p>
            <a:pPr lvl="1">
              <a:defRPr sz="1800"/>
            </a:pPr>
            <a:r>
              <a:rPr sz="2500"/>
              <a:t>Body Level Two</a:t>
            </a:r>
          </a:p>
          <a:p>
            <a:pPr lvl="2">
              <a:defRPr sz="1800"/>
            </a:pPr>
            <a:r>
              <a:rPr sz="2500"/>
              <a:t>Body Level Three</a:t>
            </a:r>
          </a:p>
          <a:p>
            <a:pPr lvl="3">
              <a:defRPr sz="1800"/>
            </a:pPr>
            <a:r>
              <a:rPr sz="2500"/>
              <a:t>Body Level Four</a:t>
            </a:r>
          </a:p>
          <a:p>
            <a:pPr lvl="4">
              <a:defRPr sz="1800"/>
            </a:pPr>
            <a:r>
              <a:rPr sz="2500"/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3247783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800" b="1"/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669726" y="183058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2000"/>
            </a:lvl1pPr>
            <a:lvl2pPr marL="482186" indent="-241093">
              <a:spcBef>
                <a:spcPts val="2250"/>
              </a:spcBef>
              <a:defRPr sz="2000"/>
            </a:lvl2pPr>
            <a:lvl3pPr marL="723279" indent="-241093">
              <a:spcBef>
                <a:spcPts val="2250"/>
              </a:spcBef>
              <a:defRPr sz="2000"/>
            </a:lvl3pPr>
            <a:lvl4pPr marL="964372" indent="-241093">
              <a:spcBef>
                <a:spcPts val="2250"/>
              </a:spcBef>
              <a:defRPr sz="2000"/>
            </a:lvl4pPr>
            <a:lvl5pPr marL="1205465" indent="-241093">
              <a:spcBef>
                <a:spcPts val="2250"/>
              </a:spcBef>
              <a:defRPr sz="2000"/>
            </a:lvl5pPr>
          </a:lstStyle>
          <a:p>
            <a:pPr lvl="0">
              <a:defRPr sz="1800"/>
            </a:pPr>
            <a:r>
              <a:rPr sz="2000"/>
              <a:t>Body Level One</a:t>
            </a:r>
          </a:p>
          <a:p>
            <a:pPr lvl="1">
              <a:defRPr sz="1800"/>
            </a:pPr>
            <a:r>
              <a:rPr sz="2000"/>
              <a:t>Body Level Two</a:t>
            </a:r>
          </a:p>
          <a:p>
            <a:pPr lvl="2">
              <a:defRPr sz="1800"/>
            </a:pPr>
            <a:r>
              <a:rPr sz="2000"/>
              <a:t>Body Level Three</a:t>
            </a:r>
          </a:p>
          <a:p>
            <a:pPr lvl="3">
              <a:defRPr sz="1800"/>
            </a:pPr>
            <a:r>
              <a:rPr sz="2000"/>
              <a:t>Body Level Four</a:t>
            </a:r>
          </a:p>
          <a:p>
            <a:pPr lvl="4">
              <a:defRPr sz="1800"/>
            </a:pPr>
            <a:r>
              <a:rPr sz="20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94915103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/>
              <a:t>Body Level One</a:t>
            </a:r>
          </a:p>
          <a:p>
            <a:pPr lvl="1">
              <a:defRPr sz="1800"/>
            </a:pPr>
            <a:r>
              <a:rPr sz="2500"/>
              <a:t>Body Level Two</a:t>
            </a:r>
          </a:p>
          <a:p>
            <a:pPr lvl="2">
              <a:defRPr sz="1800"/>
            </a:pPr>
            <a:r>
              <a:rPr sz="2500"/>
              <a:t>Body Level Three</a:t>
            </a:r>
          </a:p>
          <a:p>
            <a:pPr lvl="3">
              <a:defRPr sz="1800"/>
            </a:pPr>
            <a:r>
              <a:rPr sz="2500"/>
              <a:t>Body Level Four</a:t>
            </a:r>
          </a:p>
          <a:p>
            <a:pPr lvl="4">
              <a:defRPr sz="1800"/>
            </a:pPr>
            <a:r>
              <a:rPr sz="25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062326481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43475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6137182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703467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37933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/>
            </a:pPr>
            <a:r>
              <a:rPr sz="2800" b="1"/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defTabSz="321457">
              <a:spcBef>
                <a:spcPts val="1687"/>
              </a:spcBef>
              <a:buSzTx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indent="160729" defTabSz="321457">
              <a:spcBef>
                <a:spcPts val="1687"/>
              </a:spcBef>
              <a:buSzTx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indent="321457" defTabSz="321457">
              <a:spcBef>
                <a:spcPts val="1687"/>
              </a:spcBef>
              <a:buSzTx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indent="482186" defTabSz="321457">
              <a:spcBef>
                <a:spcPts val="1687"/>
              </a:spcBef>
              <a:buSzTx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indent="642915" defTabSz="321457">
              <a:spcBef>
                <a:spcPts val="1687"/>
              </a:spcBef>
              <a:buSzTx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pPr lvl="0">
              <a:defRPr sz="1800"/>
            </a:pPr>
            <a:r>
              <a:rPr sz="2000"/>
              <a:t>Body Level One</a:t>
            </a:r>
          </a:p>
          <a:p>
            <a:pPr lvl="1">
              <a:defRPr sz="1800"/>
            </a:pPr>
            <a:r>
              <a:rPr sz="2000"/>
              <a:t>Body Level Two</a:t>
            </a:r>
          </a:p>
          <a:p>
            <a:pPr lvl="2">
              <a:defRPr sz="1800"/>
            </a:pPr>
            <a:r>
              <a:rPr sz="2000"/>
              <a:t>Body Level Three</a:t>
            </a:r>
          </a:p>
          <a:p>
            <a:pPr lvl="3">
              <a:defRPr sz="1800"/>
            </a:pPr>
            <a:r>
              <a:rPr sz="2000"/>
              <a:t>Body Level Four</a:t>
            </a:r>
          </a:p>
          <a:p>
            <a:pPr lvl="4">
              <a:defRPr sz="1800"/>
            </a:pPr>
            <a:r>
              <a:rPr sz="2000"/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76572" y="6554216"/>
            <a:ext cx="250175" cy="200055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7455195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800" b="1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51758" indent="-251758" algn="r" defTabSz="914038">
              <a:spcBef>
                <a:spcPts val="1125"/>
              </a:spcBef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564286" indent="-251758" algn="r" defTabSz="914038">
              <a:spcBef>
                <a:spcPts val="1125"/>
              </a:spcBef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876814" indent="-251758" algn="r" defTabSz="914038">
              <a:spcBef>
                <a:spcPts val="1125"/>
              </a:spcBef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189342" indent="-251758" algn="r" defTabSz="914038">
              <a:spcBef>
                <a:spcPts val="1125"/>
              </a:spcBef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501870" indent="-251758" algn="r" defTabSz="914038">
              <a:spcBef>
                <a:spcPts val="1125"/>
              </a:spcBef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pPr lvl="0">
              <a:defRPr sz="1800"/>
            </a:pPr>
            <a:r>
              <a:rPr sz="2000"/>
              <a:t>Body Level One</a:t>
            </a:r>
          </a:p>
          <a:p>
            <a:pPr lvl="1">
              <a:defRPr sz="1800"/>
            </a:pPr>
            <a:r>
              <a:rPr sz="2000"/>
              <a:t>Body Level Two</a:t>
            </a:r>
          </a:p>
          <a:p>
            <a:pPr lvl="2">
              <a:defRPr sz="1800"/>
            </a:pPr>
            <a:r>
              <a:rPr sz="2000"/>
              <a:t>Body Level Three</a:t>
            </a:r>
          </a:p>
          <a:p>
            <a:pPr lvl="3">
              <a:defRPr sz="1800"/>
            </a:pPr>
            <a:r>
              <a:rPr sz="2000"/>
              <a:t>Body Level Four</a:t>
            </a:r>
          </a:p>
          <a:p>
            <a:pPr lvl="4">
              <a:defRPr sz="1800"/>
            </a:pPr>
            <a:r>
              <a:rPr sz="2000"/>
              <a:t>Body Level Five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068087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>
            <a:lvl1pPr algn="ctr">
              <a:defRPr sz="5600"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9" algn="ctr">
              <a:spcBef>
                <a:spcPts val="0"/>
              </a:spcBef>
              <a:buSzTx/>
              <a:buNone/>
              <a:defRPr sz="2200"/>
            </a:lvl2pPr>
            <a:lvl3pPr marL="0" indent="321457" algn="ctr">
              <a:spcBef>
                <a:spcPts val="0"/>
              </a:spcBef>
              <a:buSzTx/>
              <a:buNone/>
              <a:defRPr sz="2200"/>
            </a:lvl3pPr>
            <a:lvl4pPr marL="0" indent="482186" algn="ctr">
              <a:spcBef>
                <a:spcPts val="0"/>
              </a:spcBef>
              <a:buSzTx/>
              <a:buNone/>
              <a:defRPr sz="2200"/>
            </a:lvl4pPr>
            <a:lvl5pPr marL="0" indent="642915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77333182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lang="zh-TW" altLang="en-US" sz="2800" b="1" smtClean="0"/>
              <a:t>按一下以編輯母片標題樣式</a:t>
            </a:r>
            <a:endParaRPr sz="2800" b="1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800" b="1"/>
              <a:t>Title Text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/>
              <a:t>Body Level One</a:t>
            </a:r>
          </a:p>
          <a:p>
            <a:pPr lvl="1">
              <a:defRPr sz="1800"/>
            </a:pPr>
            <a:r>
              <a:rPr sz="2500"/>
              <a:t>Body Level Two</a:t>
            </a:r>
          </a:p>
          <a:p>
            <a:pPr lvl="2">
              <a:defRPr sz="1800"/>
            </a:pPr>
            <a:r>
              <a:rPr sz="2500"/>
              <a:t>Body Level Three</a:t>
            </a:r>
          </a:p>
          <a:p>
            <a:pPr lvl="3">
              <a:defRPr sz="1800"/>
            </a:pPr>
            <a:r>
              <a:rPr sz="2500"/>
              <a:t>Body Level Four</a:t>
            </a:r>
          </a:p>
          <a:p>
            <a:pPr lvl="4">
              <a:defRPr sz="1800"/>
            </a:pPr>
            <a:r>
              <a:rPr sz="2500"/>
              <a:t>Body Level Five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94884" y="6612084"/>
            <a:ext cx="141064" cy="12311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5F6E75"/>
                </a:solidFill>
              </a:defRPr>
            </a:lvl1pPr>
          </a:lstStyle>
          <a:p>
            <a:fld id="{86CB4B4D-7CA3-9044-876B-883B54F8677D}" type="slidenum">
              <a:rPr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2615471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1812726" y="1721197"/>
            <a:ext cx="5518548" cy="1741290"/>
          </a:xfrm>
          <a:prstGeom prst="rect">
            <a:avLst/>
          </a:prstGeom>
        </p:spPr>
        <p:txBody>
          <a:bodyPr lIns="26788" tIns="26788" rIns="26788" bIns="26788" anchor="b"/>
          <a:lstStyle>
            <a:lvl1pPr algn="ctr">
              <a:defRPr sz="5500"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5500"/>
              <a:t>Title Text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xfrm>
            <a:off x="1812726" y="3509367"/>
            <a:ext cx="5518548" cy="596057"/>
          </a:xfrm>
          <a:prstGeom prst="rect">
            <a:avLst/>
          </a:prstGeom>
        </p:spPr>
        <p:txBody>
          <a:bodyPr lIns="26788" tIns="26788" rIns="26788" bIns="26788" anchor="t"/>
          <a:lstStyle>
            <a:lvl1pPr marL="0" indent="0" algn="ctr">
              <a:spcBef>
                <a:spcPts val="0"/>
              </a:spcBef>
              <a:buSzTx/>
              <a:buNone/>
              <a:defRPr sz="2100"/>
            </a:lvl1pPr>
            <a:lvl2pPr marL="0" indent="160729" algn="ctr">
              <a:spcBef>
                <a:spcPts val="0"/>
              </a:spcBef>
              <a:buSzTx/>
              <a:buNone/>
              <a:defRPr sz="2100"/>
            </a:lvl2pPr>
            <a:lvl3pPr marL="0" indent="321457" algn="ctr">
              <a:spcBef>
                <a:spcPts val="0"/>
              </a:spcBef>
              <a:buSzTx/>
              <a:buNone/>
              <a:defRPr sz="2100"/>
            </a:lvl3pPr>
            <a:lvl4pPr marL="0" indent="482186" algn="ctr">
              <a:spcBef>
                <a:spcPts val="0"/>
              </a:spcBef>
              <a:buSzTx/>
              <a:buNone/>
              <a:defRPr sz="2100"/>
            </a:lvl4pPr>
            <a:lvl5pPr marL="0" indent="642915" algn="ctr">
              <a:spcBef>
                <a:spcPts val="0"/>
              </a:spcBef>
              <a:buSzTx/>
              <a:buNone/>
              <a:defRPr sz="2100"/>
            </a:lvl5pPr>
          </a:lstStyle>
          <a:p>
            <a:pPr lvl="0">
              <a:defRPr sz="1800"/>
            </a:pPr>
            <a:r>
              <a:rPr sz="2100"/>
              <a:t>Body Level One</a:t>
            </a:r>
          </a:p>
          <a:p>
            <a:pPr lvl="1">
              <a:defRPr sz="1800"/>
            </a:pPr>
            <a:r>
              <a:rPr sz="2100"/>
              <a:t>Body Level Two</a:t>
            </a:r>
          </a:p>
          <a:p>
            <a:pPr lvl="2">
              <a:defRPr sz="1800"/>
            </a:pPr>
            <a:r>
              <a:rPr sz="2100"/>
              <a:t>Body Level Three</a:t>
            </a:r>
          </a:p>
          <a:p>
            <a:pPr lvl="3">
              <a:defRPr sz="1800"/>
            </a:pPr>
            <a:r>
              <a:rPr sz="2100"/>
              <a:t>Body Level Four</a:t>
            </a:r>
          </a:p>
          <a:p>
            <a:pPr lvl="4">
              <a:defRPr sz="1800"/>
            </a:pPr>
            <a:r>
              <a:rPr sz="21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6780423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1812726" y="1721197"/>
            <a:ext cx="5518548" cy="1741290"/>
          </a:xfrm>
          <a:prstGeom prst="rect">
            <a:avLst/>
          </a:prstGeom>
        </p:spPr>
        <p:txBody>
          <a:bodyPr lIns="26788" tIns="26788" rIns="26788" bIns="26788" anchor="b"/>
          <a:lstStyle>
            <a:lvl1pPr algn="ctr">
              <a:defRPr sz="5500"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5500"/>
              <a:t>Title Text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1812726" y="3509367"/>
            <a:ext cx="5518548" cy="596057"/>
          </a:xfrm>
          <a:prstGeom prst="rect">
            <a:avLst/>
          </a:prstGeom>
        </p:spPr>
        <p:txBody>
          <a:bodyPr lIns="26788" tIns="26788" rIns="26788" bIns="26788" anchor="t"/>
          <a:lstStyle>
            <a:lvl1pPr marL="0" indent="0" algn="ctr">
              <a:spcBef>
                <a:spcPts val="0"/>
              </a:spcBef>
              <a:buSzTx/>
              <a:buNone/>
              <a:defRPr sz="2100"/>
            </a:lvl1pPr>
            <a:lvl2pPr marL="0" indent="160729" algn="ctr">
              <a:spcBef>
                <a:spcPts val="0"/>
              </a:spcBef>
              <a:buSzTx/>
              <a:buNone/>
              <a:defRPr sz="2100"/>
            </a:lvl2pPr>
            <a:lvl3pPr marL="0" indent="321457" algn="ctr">
              <a:spcBef>
                <a:spcPts val="0"/>
              </a:spcBef>
              <a:buSzTx/>
              <a:buNone/>
              <a:defRPr sz="2100"/>
            </a:lvl3pPr>
            <a:lvl4pPr marL="0" indent="482186" algn="ctr">
              <a:spcBef>
                <a:spcPts val="0"/>
              </a:spcBef>
              <a:buSzTx/>
              <a:buNone/>
              <a:defRPr sz="2100"/>
            </a:lvl4pPr>
            <a:lvl5pPr marL="0" indent="642915" algn="ctr">
              <a:spcBef>
                <a:spcPts val="0"/>
              </a:spcBef>
              <a:buSzTx/>
              <a:buNone/>
              <a:defRPr sz="2100"/>
            </a:lvl5pPr>
          </a:lstStyle>
          <a:p>
            <a:pPr lvl="0">
              <a:defRPr sz="1800"/>
            </a:pPr>
            <a:r>
              <a:rPr sz="2100"/>
              <a:t>Body Level One</a:t>
            </a:r>
          </a:p>
          <a:p>
            <a:pPr lvl="1">
              <a:defRPr sz="1800"/>
            </a:pPr>
            <a:r>
              <a:rPr sz="2100"/>
              <a:t>Body Level Two</a:t>
            </a:r>
          </a:p>
          <a:p>
            <a:pPr lvl="2">
              <a:defRPr sz="1800"/>
            </a:pPr>
            <a:r>
              <a:rPr sz="2100"/>
              <a:t>Body Level Three</a:t>
            </a:r>
          </a:p>
          <a:p>
            <a:pPr lvl="3">
              <a:defRPr sz="1800"/>
            </a:pPr>
            <a:r>
              <a:rPr sz="2100"/>
              <a:t>Body Level Four</a:t>
            </a:r>
          </a:p>
          <a:p>
            <a:pPr lvl="4">
              <a:defRPr sz="1800"/>
            </a:pPr>
            <a:r>
              <a:rPr sz="21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97044047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lang="zh-TW" altLang="en-US" sz="2800" b="1" smtClean="0"/>
              <a:t>按一下以編輯母片標題樣式</a:t>
            </a:r>
            <a:endParaRPr sz="2800" b="1"/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669726" y="183058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2000"/>
            </a:lvl1pPr>
            <a:lvl2pPr marL="482186" indent="-241093">
              <a:spcBef>
                <a:spcPts val="2250"/>
              </a:spcBef>
              <a:defRPr sz="2000"/>
            </a:lvl2pPr>
            <a:lvl3pPr marL="723279" indent="-241093">
              <a:spcBef>
                <a:spcPts val="2250"/>
              </a:spcBef>
              <a:defRPr sz="2000"/>
            </a:lvl3pPr>
            <a:lvl4pPr marL="964372" indent="-241093">
              <a:spcBef>
                <a:spcPts val="2250"/>
              </a:spcBef>
              <a:defRPr sz="2000"/>
            </a:lvl4pPr>
            <a:lvl5pPr marL="1205465" indent="-241093">
              <a:spcBef>
                <a:spcPts val="2250"/>
              </a:spcBef>
              <a:defRPr sz="2000"/>
            </a:lvl5pPr>
          </a:lstStyle>
          <a:p>
            <a:pPr lvl="0">
              <a:defRPr sz="1800"/>
            </a:pPr>
            <a:r>
              <a:rPr lang="zh-TW" altLang="en-US" sz="2000" smtClean="0"/>
              <a:t>按一下以編輯母片文字樣式</a:t>
            </a:r>
          </a:p>
          <a:p>
            <a:pPr lvl="1">
              <a:defRPr sz="1800"/>
            </a:pPr>
            <a:r>
              <a:rPr lang="zh-TW" altLang="en-US" sz="2000" smtClean="0"/>
              <a:t>第二層</a:t>
            </a:r>
          </a:p>
          <a:p>
            <a:pPr lvl="2">
              <a:defRPr sz="1800"/>
            </a:pPr>
            <a:r>
              <a:rPr lang="zh-TW" altLang="en-US" sz="2000" smtClean="0"/>
              <a:t>第三層</a:t>
            </a:r>
          </a:p>
          <a:p>
            <a:pPr lvl="3">
              <a:defRPr sz="1800"/>
            </a:pPr>
            <a:r>
              <a:rPr lang="zh-TW" altLang="en-US" sz="2000" smtClean="0"/>
              <a:t>第四層</a:t>
            </a:r>
          </a:p>
          <a:p>
            <a:pPr lvl="4">
              <a:defRPr sz="1800"/>
            </a:pPr>
            <a:r>
              <a:rPr lang="zh-TW" altLang="en-US" sz="2000" smtClean="0"/>
              <a:t>第五層</a:t>
            </a:r>
            <a:endParaRPr sz="200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zh-TW" altLang="en-US" sz="2500" smtClean="0"/>
              <a:t>按一下以編輯母片文字樣式</a:t>
            </a:r>
          </a:p>
          <a:p>
            <a:pPr lvl="1">
              <a:defRPr sz="1800"/>
            </a:pPr>
            <a:r>
              <a:rPr lang="zh-TW" altLang="en-US" sz="2500" smtClean="0"/>
              <a:t>第二層</a:t>
            </a:r>
          </a:p>
          <a:p>
            <a:pPr lvl="2">
              <a:defRPr sz="1800"/>
            </a:pPr>
            <a:r>
              <a:rPr lang="zh-TW" altLang="en-US" sz="2500" smtClean="0"/>
              <a:t>第三層</a:t>
            </a:r>
          </a:p>
          <a:p>
            <a:pPr lvl="3">
              <a:defRPr sz="1800"/>
            </a:pPr>
            <a:r>
              <a:rPr lang="zh-TW" altLang="en-US" sz="2500" smtClean="0"/>
              <a:t>第四層</a:t>
            </a:r>
          </a:p>
          <a:p>
            <a:pPr lvl="4">
              <a:defRPr sz="1800"/>
            </a:pPr>
            <a:r>
              <a:rPr lang="zh-TW" altLang="en-US" sz="2500" smtClean="0"/>
              <a:t>第五層</a:t>
            </a:r>
            <a:endParaRPr sz="250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9727" y="312539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 b="0"/>
            </a:pPr>
            <a:r>
              <a:rPr sz="2800" b="1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69727" y="183058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2500"/>
              <a:t>Body Level One</a:t>
            </a:r>
          </a:p>
          <a:p>
            <a:pPr lvl="1">
              <a:defRPr sz="1800"/>
            </a:pPr>
            <a:r>
              <a:rPr sz="2500"/>
              <a:t>Body Level Two</a:t>
            </a:r>
          </a:p>
          <a:p>
            <a:pPr lvl="2">
              <a:defRPr sz="1800"/>
            </a:pPr>
            <a:r>
              <a:rPr sz="2500"/>
              <a:t>Body Level Three</a:t>
            </a:r>
          </a:p>
          <a:p>
            <a:pPr lvl="3">
              <a:defRPr sz="1800"/>
            </a:pPr>
            <a:r>
              <a:rPr sz="2500"/>
              <a:t>Body Level Four</a:t>
            </a:r>
          </a:p>
          <a:p>
            <a:pPr lvl="4">
              <a:defRPr sz="1800"/>
            </a:pPr>
            <a:r>
              <a:rPr sz="250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72079" y="6567436"/>
            <a:ext cx="222392" cy="20005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300">
                <a:solidFill>
                  <a:srgbClr val="A6AAA9"/>
                </a:solidFill>
              </a:defRPr>
            </a:lvl1pPr>
          </a:lstStyle>
          <a:p>
            <a:fld id="{147D46F2-7D8B-1C4C-A9F3-586F5598A0E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4" r:id="rId2"/>
    <p:sldLayoutId id="2147483685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7" r:id="rId13"/>
    <p:sldLayoutId id="2147483698" r:id="rId14"/>
  </p:sldLayoutIdLst>
  <p:transition spd="med"/>
  <p:txStyles>
    <p:titleStyle>
      <a:lvl1pPr defTabSz="410751" eaLnBrk="1" hangingPunct="1">
        <a:defRPr sz="2800" b="1">
          <a:latin typeface="+mj-lt"/>
          <a:ea typeface="+mj-ea"/>
          <a:cs typeface="+mj-cs"/>
          <a:sym typeface="Helvetica Neue"/>
        </a:defRPr>
      </a:lvl1pPr>
      <a:lvl2pPr indent="160729" defTabSz="410751" eaLnBrk="1" hangingPunct="1">
        <a:defRPr sz="2800" b="1">
          <a:latin typeface="+mj-lt"/>
          <a:ea typeface="+mj-ea"/>
          <a:cs typeface="+mj-cs"/>
          <a:sym typeface="Helvetica Neue"/>
        </a:defRPr>
      </a:lvl2pPr>
      <a:lvl3pPr indent="321457" defTabSz="410751" eaLnBrk="1" hangingPunct="1">
        <a:defRPr sz="2800" b="1">
          <a:latin typeface="+mj-lt"/>
          <a:ea typeface="+mj-ea"/>
          <a:cs typeface="+mj-cs"/>
          <a:sym typeface="Helvetica Neue"/>
        </a:defRPr>
      </a:lvl3pPr>
      <a:lvl4pPr indent="482186" defTabSz="410751" eaLnBrk="1" hangingPunct="1">
        <a:defRPr sz="2800" b="1">
          <a:latin typeface="+mj-lt"/>
          <a:ea typeface="+mj-ea"/>
          <a:cs typeface="+mj-cs"/>
          <a:sym typeface="Helvetica Neue"/>
        </a:defRPr>
      </a:lvl4pPr>
      <a:lvl5pPr indent="642915" defTabSz="410751" eaLnBrk="1" hangingPunct="1">
        <a:defRPr sz="2800" b="1">
          <a:latin typeface="+mj-lt"/>
          <a:ea typeface="+mj-ea"/>
          <a:cs typeface="+mj-cs"/>
          <a:sym typeface="Helvetica Neue"/>
        </a:defRPr>
      </a:lvl5pPr>
      <a:lvl6pPr indent="803643" defTabSz="410751" eaLnBrk="1" hangingPunct="1">
        <a:defRPr sz="2800" b="1">
          <a:latin typeface="+mj-lt"/>
          <a:ea typeface="+mj-ea"/>
          <a:cs typeface="+mj-cs"/>
          <a:sym typeface="Helvetica Neue"/>
        </a:defRPr>
      </a:lvl6pPr>
      <a:lvl7pPr indent="964372" defTabSz="410751" eaLnBrk="1" hangingPunct="1">
        <a:defRPr sz="2800" b="1">
          <a:latin typeface="+mj-lt"/>
          <a:ea typeface="+mj-ea"/>
          <a:cs typeface="+mj-cs"/>
          <a:sym typeface="Helvetica Neue"/>
        </a:defRPr>
      </a:lvl7pPr>
      <a:lvl8pPr indent="1125101" defTabSz="410751" eaLnBrk="1" hangingPunct="1">
        <a:defRPr sz="2800" b="1">
          <a:latin typeface="+mj-lt"/>
          <a:ea typeface="+mj-ea"/>
          <a:cs typeface="+mj-cs"/>
          <a:sym typeface="Helvetica Neue"/>
        </a:defRPr>
      </a:lvl8pPr>
      <a:lvl9pPr indent="1285829" defTabSz="410751" eaLnBrk="1" hangingPunct="1">
        <a:defRPr sz="2800" b="1">
          <a:latin typeface="+mj-lt"/>
          <a:ea typeface="+mj-ea"/>
          <a:cs typeface="+mj-cs"/>
          <a:sym typeface="Helvetica Neue"/>
        </a:defRPr>
      </a:lvl9pPr>
    </p:titleStyle>
    <p:bodyStyle>
      <a:lvl1pPr marL="312528" indent="-312528" defTabSz="410751" eaLnBrk="1" hangingPunct="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1pPr>
      <a:lvl2pPr marL="625056" indent="-312528" defTabSz="410751" eaLnBrk="1" hangingPunct="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2pPr>
      <a:lvl3pPr marL="937584" indent="-312528" defTabSz="410751" eaLnBrk="1" hangingPunct="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3pPr>
      <a:lvl4pPr marL="1250112" indent="-312528" defTabSz="410751" eaLnBrk="1" hangingPunct="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4pPr>
      <a:lvl5pPr marL="1562640" indent="-312528" defTabSz="410751" eaLnBrk="1" hangingPunct="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5pPr>
      <a:lvl6pPr marL="1875168" indent="-312528" defTabSz="410751" eaLnBrk="1" hangingPunct="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6pPr>
      <a:lvl7pPr marL="2187696" indent="-312528" defTabSz="410751" eaLnBrk="1" hangingPunct="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7pPr>
      <a:lvl8pPr marL="2500224" indent="-312528" defTabSz="410751" eaLnBrk="1" hangingPunct="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8pPr>
      <a:lvl9pPr marL="2812752" indent="-312528" defTabSz="410751" eaLnBrk="1" hangingPunct="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9pPr>
    </p:bodyStyle>
    <p:otherStyle>
      <a:lvl1pPr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160729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321457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482186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642915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803643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964372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125101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285829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9727" y="312539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 b="0"/>
            </a:pPr>
            <a:r>
              <a:rPr sz="2800" b="1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69727" y="183058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2500"/>
              <a:t>Body Level One</a:t>
            </a:r>
          </a:p>
          <a:p>
            <a:pPr lvl="1">
              <a:defRPr sz="1800"/>
            </a:pPr>
            <a:r>
              <a:rPr sz="2500"/>
              <a:t>Body Level Two</a:t>
            </a:r>
          </a:p>
          <a:p>
            <a:pPr lvl="2">
              <a:defRPr sz="1800"/>
            </a:pPr>
            <a:r>
              <a:rPr sz="2500"/>
              <a:t>Body Level Three</a:t>
            </a:r>
          </a:p>
          <a:p>
            <a:pPr lvl="3">
              <a:defRPr sz="1800"/>
            </a:pPr>
            <a:r>
              <a:rPr sz="2500"/>
              <a:t>Body Level Four</a:t>
            </a:r>
          </a:p>
          <a:p>
            <a:pPr lvl="4">
              <a:defRPr sz="1800"/>
            </a:pPr>
            <a:r>
              <a:rPr sz="250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72079" y="6567436"/>
            <a:ext cx="222392" cy="20005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300">
                <a:solidFill>
                  <a:srgbClr val="A6AAA9"/>
                </a:solidFill>
              </a:defRPr>
            </a:lvl1pPr>
          </a:lstStyle>
          <a:p>
            <a:pPr algn="ctr" defTabSz="410751"/>
            <a:fld id="{86CB4B4D-7CA3-9044-876B-883B54F8677D}" type="slidenum">
              <a:rPr kern="0">
                <a:latin typeface="Helvetica Light"/>
                <a:ea typeface="Helvetica Light"/>
                <a:cs typeface="Helvetica Light"/>
                <a:sym typeface="Helvetica Light"/>
              </a:rPr>
              <a:pPr algn="ctr" defTabSz="410751"/>
              <a:t>‹#›</a:t>
            </a:fld>
            <a:endParaRPr kern="0"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95718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</p:sldLayoutIdLst>
  <p:transition spd="med"/>
  <p:txStyles>
    <p:titleStyle>
      <a:lvl1pPr defTabSz="410751">
        <a:defRPr sz="2800" b="1">
          <a:latin typeface="+mj-lt"/>
          <a:ea typeface="+mj-ea"/>
          <a:cs typeface="+mj-cs"/>
          <a:sym typeface="Helvetica Neue"/>
        </a:defRPr>
      </a:lvl1pPr>
      <a:lvl2pPr indent="160729" defTabSz="410751">
        <a:defRPr sz="2800" b="1">
          <a:latin typeface="+mj-lt"/>
          <a:ea typeface="+mj-ea"/>
          <a:cs typeface="+mj-cs"/>
          <a:sym typeface="Helvetica Neue"/>
        </a:defRPr>
      </a:lvl2pPr>
      <a:lvl3pPr indent="321457" defTabSz="410751">
        <a:defRPr sz="2800" b="1">
          <a:latin typeface="+mj-lt"/>
          <a:ea typeface="+mj-ea"/>
          <a:cs typeface="+mj-cs"/>
          <a:sym typeface="Helvetica Neue"/>
        </a:defRPr>
      </a:lvl3pPr>
      <a:lvl4pPr indent="482186" defTabSz="410751">
        <a:defRPr sz="2800" b="1">
          <a:latin typeface="+mj-lt"/>
          <a:ea typeface="+mj-ea"/>
          <a:cs typeface="+mj-cs"/>
          <a:sym typeface="Helvetica Neue"/>
        </a:defRPr>
      </a:lvl4pPr>
      <a:lvl5pPr indent="642915" defTabSz="410751">
        <a:defRPr sz="2800" b="1">
          <a:latin typeface="+mj-lt"/>
          <a:ea typeface="+mj-ea"/>
          <a:cs typeface="+mj-cs"/>
          <a:sym typeface="Helvetica Neue"/>
        </a:defRPr>
      </a:lvl5pPr>
      <a:lvl6pPr indent="803643" defTabSz="410751">
        <a:defRPr sz="2800" b="1">
          <a:latin typeface="+mj-lt"/>
          <a:ea typeface="+mj-ea"/>
          <a:cs typeface="+mj-cs"/>
          <a:sym typeface="Helvetica Neue"/>
        </a:defRPr>
      </a:lvl6pPr>
      <a:lvl7pPr indent="964372" defTabSz="410751">
        <a:defRPr sz="2800" b="1">
          <a:latin typeface="+mj-lt"/>
          <a:ea typeface="+mj-ea"/>
          <a:cs typeface="+mj-cs"/>
          <a:sym typeface="Helvetica Neue"/>
        </a:defRPr>
      </a:lvl7pPr>
      <a:lvl8pPr indent="1125101" defTabSz="410751">
        <a:defRPr sz="2800" b="1">
          <a:latin typeface="+mj-lt"/>
          <a:ea typeface="+mj-ea"/>
          <a:cs typeface="+mj-cs"/>
          <a:sym typeface="Helvetica Neue"/>
        </a:defRPr>
      </a:lvl8pPr>
      <a:lvl9pPr indent="1285829" defTabSz="410751">
        <a:defRPr sz="2800" b="1">
          <a:latin typeface="+mj-lt"/>
          <a:ea typeface="+mj-ea"/>
          <a:cs typeface="+mj-cs"/>
          <a:sym typeface="Helvetica Neue"/>
        </a:defRPr>
      </a:lvl9pPr>
    </p:titleStyle>
    <p:bodyStyle>
      <a:lvl1pPr marL="312528" indent="-312528" defTabSz="41075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1pPr>
      <a:lvl2pPr marL="625056" indent="-312528" defTabSz="41075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2pPr>
      <a:lvl3pPr marL="937584" indent="-312528" defTabSz="41075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3pPr>
      <a:lvl4pPr marL="1250112" indent="-312528" defTabSz="41075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4pPr>
      <a:lvl5pPr marL="1562640" indent="-312528" defTabSz="41075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5pPr>
      <a:lvl6pPr marL="1875168" indent="-312528" defTabSz="41075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6pPr>
      <a:lvl7pPr marL="2187696" indent="-312528" defTabSz="41075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7pPr>
      <a:lvl8pPr marL="2500224" indent="-312528" defTabSz="41075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8pPr>
      <a:lvl9pPr marL="2812752" indent="-312528" defTabSz="41075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9pPr>
    </p:bodyStyle>
    <p:otherStyle>
      <a:lvl1pPr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160729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321457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482186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642915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803643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964372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125101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285829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iot/recipes/simulator/" TargetMode="External"/><Relationship Id="rId2" Type="http://schemas.openxmlformats.org/officeDocument/2006/relationships/hyperlink" Target="https://quickstart.internetofthings.ibmcloud.com/iotsensor/" TargetMode="Externa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0053" y="6396279"/>
            <a:ext cx="615730" cy="241895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/>
        </p:nvSpPr>
        <p:spPr>
          <a:xfrm>
            <a:off x="4299277" y="3051975"/>
            <a:ext cx="8477143" cy="754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410730">
              <a:defRPr sz="1800"/>
            </a:pPr>
            <a:r>
              <a:rPr sz="4900" kern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IBM</a:t>
            </a:r>
            <a:r>
              <a:rPr sz="4900" b="1" ker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Bluemix</a:t>
            </a:r>
          </a:p>
        </p:txBody>
      </p:sp>
      <p:pic>
        <p:nvPicPr>
          <p:cNvPr id="61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73145" y="766839"/>
            <a:ext cx="5388514" cy="53243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251908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開啟</a:t>
            </a:r>
            <a:r>
              <a:rPr kumimoji="1" lang="en-US" altLang="zh-TW" dirty="0" err="1" smtClean="0"/>
              <a:t>IoT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Sensor</a:t>
            </a:r>
            <a:r>
              <a:rPr kumimoji="1" lang="zh-TW" altLang="en-US" dirty="0" smtClean="0"/>
              <a:t>，複製</a:t>
            </a:r>
            <a:r>
              <a:rPr kumimoji="1" lang="en-US" altLang="zh-TW" dirty="0" smtClean="0"/>
              <a:t>MAC address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5-03-18 上午10.49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6865"/>
            <a:ext cx="9144000" cy="451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2084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開啟</a:t>
            </a:r>
            <a:r>
              <a:rPr kumimoji="1" lang="en-US" altLang="zh-TW" dirty="0" smtClean="0"/>
              <a:t>Device Simulator</a:t>
            </a:r>
            <a:r>
              <a:rPr kumimoji="1" lang="zh-TW" altLang="en-US" dirty="0" smtClean="0"/>
              <a:t>，貼上剛剛取得的</a:t>
            </a:r>
            <a:r>
              <a:rPr kumimoji="1" lang="en-US" altLang="zh-TW" dirty="0" smtClean="0"/>
              <a:t>MAC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5-03-18 上午10.50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1725"/>
            <a:ext cx="91440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6550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Simulator</a:t>
            </a:r>
            <a:r>
              <a:rPr kumimoji="1" lang="zh-TW" altLang="en-US" dirty="0" smtClean="0"/>
              <a:t>開始取得資料，並將資料圖形化</a:t>
            </a:r>
            <a:r>
              <a:rPr kumimoji="1" lang="en-US" altLang="zh-TW" dirty="0" smtClean="0"/>
              <a:t/>
            </a:r>
            <a:br>
              <a:rPr kumimoji="1" lang="en-US" altLang="zh-TW" dirty="0" smtClean="0"/>
            </a:br>
            <a:r>
              <a:rPr kumimoji="1" lang="zh-TW" altLang="en-US" dirty="0" smtClean="0"/>
              <a:t>複製</a:t>
            </a:r>
            <a:r>
              <a:rPr kumimoji="1" lang="en-US" altLang="zh-TW" dirty="0" smtClean="0"/>
              <a:t>MAC</a:t>
            </a:r>
            <a:r>
              <a:rPr kumimoji="1" lang="zh-TW" altLang="en-US" dirty="0" smtClean="0"/>
              <a:t>位置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5-03-18 上午10.53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1725"/>
            <a:ext cx="9144000" cy="44862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28875" y="2968625"/>
            <a:ext cx="1206500" cy="333375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919289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 smtClean="0"/>
              <a:t>設定IBM</a:t>
            </a:r>
            <a:r>
              <a:rPr kumimoji="1" lang="en-US" altLang="en-US" dirty="0" smtClean="0"/>
              <a:t> </a:t>
            </a:r>
            <a:r>
              <a:rPr kumimoji="1" lang="en-US" altLang="en-US" dirty="0" err="1" smtClean="0"/>
              <a:t>IoT</a:t>
            </a:r>
            <a:r>
              <a:rPr kumimoji="1" lang="en-US" altLang="en-US" dirty="0" smtClean="0"/>
              <a:t> App In</a:t>
            </a:r>
            <a:br>
              <a:rPr kumimoji="1" lang="en-US" altLang="en-US" dirty="0" smtClean="0"/>
            </a:br>
            <a:r>
              <a:rPr kumimoji="1" lang="en-US" altLang="en-US" dirty="0" err="1" smtClean="0"/>
              <a:t>在Device</a:t>
            </a:r>
            <a:r>
              <a:rPr kumimoji="1" lang="en-US" altLang="en-US" dirty="0" smtClean="0"/>
              <a:t> ID</a:t>
            </a:r>
            <a:r>
              <a:rPr kumimoji="1" lang="zh-TW" altLang="en-US" dirty="0" smtClean="0"/>
              <a:t>貼上</a:t>
            </a:r>
            <a:r>
              <a:rPr kumimoji="1" lang="en-US" altLang="zh-TW" dirty="0" smtClean="0"/>
              <a:t>MAC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5-03-19 上午10.47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4581"/>
            <a:ext cx="9144000" cy="44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1981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新增一個</a:t>
            </a:r>
            <a:r>
              <a:rPr kumimoji="1" lang="en-US" altLang="zh-TW" dirty="0" smtClean="0"/>
              <a:t>debug</a:t>
            </a:r>
            <a:r>
              <a:rPr kumimoji="1" lang="zh-TW" altLang="en-US" dirty="0" smtClean="0"/>
              <a:t>元件，並</a:t>
            </a:r>
            <a:r>
              <a:rPr kumimoji="1" lang="en-US" altLang="zh-TW" dirty="0" err="1" smtClean="0"/>
              <a:t>Deploy</a:t>
            </a:r>
            <a:r>
              <a:rPr kumimoji="1" lang="en-US" altLang="en-US" dirty="0" err="1" smtClean="0"/>
              <a:t>，確認是否有資料進來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 descr="螢幕快照 2015-03-19 上午10.48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3156"/>
            <a:ext cx="9144000" cy="446484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572375" y="2393156"/>
            <a:ext cx="1111250" cy="353219"/>
          </a:xfrm>
          <a:prstGeom prst="rect">
            <a:avLst/>
          </a:prstGeom>
          <a:noFill/>
          <a:ln w="28575" cap="flat">
            <a:solidFill>
              <a:srgbClr val="C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5655332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觀看右方視窗，確定有資料流進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5-03-18 上午11.32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0300"/>
            <a:ext cx="9144000" cy="44577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42125" y="2682875"/>
            <a:ext cx="2301875" cy="4175125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63743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建立</a:t>
            </a:r>
            <a:r>
              <a:rPr kumimoji="1" lang="en-US" altLang="zh-TW" dirty="0" smtClean="0"/>
              <a:t>function</a:t>
            </a:r>
            <a:r>
              <a:rPr kumimoji="1" lang="zh-TW" altLang="en-US" dirty="0" smtClean="0"/>
              <a:t>元件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kumimoji="1" lang="en-US" altLang="zh-TW" dirty="0" smtClean="0"/>
              <a:t>return {</a:t>
            </a:r>
            <a:r>
              <a:rPr kumimoji="1" lang="en-US" altLang="zh-TW" dirty="0" err="1" smtClean="0"/>
              <a:t>payload:msg.payload.d.temp</a:t>
            </a:r>
            <a:r>
              <a:rPr kumimoji="1" lang="en-US" altLang="zh-TW" dirty="0" smtClean="0"/>
              <a:t>}</a:t>
            </a:r>
            <a:endParaRPr kumimoji="1" lang="zh-TW" altLang="en-US" dirty="0"/>
          </a:p>
        </p:txBody>
      </p:sp>
      <p:pic>
        <p:nvPicPr>
          <p:cNvPr id="4" name="圖片 3" descr="螢幕快照 2015-03-20 上午10.25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9778"/>
            <a:ext cx="4492625" cy="2158222"/>
          </a:xfrm>
          <a:prstGeom prst="rect">
            <a:avLst/>
          </a:prstGeom>
        </p:spPr>
      </p:pic>
      <p:pic>
        <p:nvPicPr>
          <p:cNvPr id="5" name="圖片 4" descr="螢幕快照 2015-03-20 上午10.25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32" y="2349500"/>
            <a:ext cx="4193567" cy="450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048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連結</a:t>
            </a:r>
            <a:r>
              <a:rPr kumimoji="1" lang="en-US" altLang="zh-TW" dirty="0" smtClean="0"/>
              <a:t>Switch</a:t>
            </a:r>
            <a:r>
              <a:rPr kumimoji="1" lang="zh-TW" altLang="en-US" dirty="0" smtClean="0"/>
              <a:t>元件，並設定</a:t>
            </a:r>
            <a:r>
              <a:rPr kumimoji="1" lang="en-US" altLang="zh-TW" dirty="0" smtClean="0"/>
              <a:t>trigger</a:t>
            </a:r>
            <a:r>
              <a:rPr kumimoji="1" lang="zh-TW" altLang="en-US" dirty="0" smtClean="0"/>
              <a:t>的條件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5-03-20 上午10.26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7038"/>
            <a:ext cx="4429125" cy="1970961"/>
          </a:xfrm>
          <a:prstGeom prst="rect">
            <a:avLst/>
          </a:prstGeom>
        </p:spPr>
      </p:pic>
      <p:pic>
        <p:nvPicPr>
          <p:cNvPr id="5" name="圖片 4" descr="螢幕快照 2015-03-20 上午10.27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5" y="1933598"/>
            <a:ext cx="4109893" cy="491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1518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新增</a:t>
            </a:r>
            <a:r>
              <a:rPr kumimoji="1" lang="en-US" altLang="zh-TW" dirty="0" smtClean="0"/>
              <a:t>template</a:t>
            </a:r>
            <a:r>
              <a:rPr kumimoji="1" lang="zh-TW" altLang="en-US" dirty="0" smtClean="0"/>
              <a:t>元件</a:t>
            </a:r>
            <a:r>
              <a:rPr kumimoji="1" lang="en-US" altLang="zh-TW" dirty="0" smtClean="0"/>
              <a:t/>
            </a:r>
            <a:br>
              <a:rPr kumimoji="1" lang="en-US" altLang="zh-TW" dirty="0" smtClean="0"/>
            </a:br>
            <a:r>
              <a:rPr kumimoji="1" lang="zh-TW" altLang="en-US" dirty="0" smtClean="0"/>
              <a:t>在此編輯欲發送至簡訊的內容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 descr="螢幕快照 2015-03-20 上午10.28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797" y="2127250"/>
            <a:ext cx="4675203" cy="4730750"/>
          </a:xfrm>
          <a:prstGeom prst="rect">
            <a:avLst/>
          </a:prstGeom>
        </p:spPr>
      </p:pic>
      <p:pic>
        <p:nvPicPr>
          <p:cNvPr id="4" name="圖片 3" descr="螢幕快照 2015-03-20 上午10.28.48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500" l="2786" r="98120">
                        <a14:foregroundMark x1="11142" y1="35962" x2="11142" y2="35962"/>
                        <a14:foregroundMark x1="6476" y1="36731" x2="6476" y2="36731"/>
                        <a14:foregroundMark x1="16086" y1="35000" x2="16086" y2="3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3624"/>
            <a:ext cx="5129213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0763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至</a:t>
            </a:r>
            <a:r>
              <a:rPr kumimoji="1" lang="en-US" altLang="zh-TW" dirty="0" err="1" smtClean="0"/>
              <a:t>Twilio</a:t>
            </a:r>
            <a:r>
              <a:rPr kumimoji="1" lang="zh-TW" altLang="en-US" dirty="0" smtClean="0"/>
              <a:t>新增一組電話號碼，並</a:t>
            </a:r>
            <a:r>
              <a:rPr kumimoji="1" lang="en-US" altLang="zh-TW" dirty="0" smtClean="0"/>
              <a:t>verify</a:t>
            </a:r>
            <a:r>
              <a:rPr kumimoji="1" lang="zh-TW" altLang="en-US" dirty="0" smtClean="0"/>
              <a:t>自己的手機號碼（利用簡訊）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5-03-20 上午10.39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60133"/>
            <a:ext cx="7340600" cy="3657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02000" y="4842933"/>
            <a:ext cx="2523067" cy="440267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425812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4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/>
          <p:nvPr/>
        </p:nvSpPr>
        <p:spPr>
          <a:xfrm>
            <a:off x="637040" y="2213967"/>
            <a:ext cx="8477143" cy="2430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410730">
              <a:lnSpc>
                <a:spcPts val="6328"/>
              </a:lnSpc>
              <a:defRPr sz="1800"/>
            </a:pPr>
            <a:r>
              <a:rPr sz="5100" b="1" kern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Bluemix</a:t>
            </a:r>
            <a:r>
              <a:rPr lang="en-US" sz="5100" b="1" kern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defTabSz="410730">
              <a:lnSpc>
                <a:spcPts val="6328"/>
              </a:lnSpc>
              <a:defRPr sz="1800"/>
            </a:pPr>
            <a:r>
              <a:rPr lang="en-US" sz="5100" b="1" kern="0" dirty="0" err="1" smtClean="0">
                <a:solidFill>
                  <a:srgbClr val="FFFFFF"/>
                </a:solidFill>
                <a:ea typeface="Helvetica Neue"/>
                <a:cs typeface="Helvetica Neue"/>
                <a:sym typeface="Helvetica Neue"/>
              </a:rPr>
              <a:t>IoT</a:t>
            </a:r>
            <a:r>
              <a:rPr sz="5100" b="1" kern="0" dirty="0" smtClean="0">
                <a:solidFill>
                  <a:srgbClr val="FFFFFF"/>
                </a:solidFill>
                <a:ea typeface="Helvetica Neue"/>
                <a:cs typeface="Helvetica Neue"/>
                <a:sym typeface="Helvetica Neue"/>
              </a:rPr>
              <a:t> </a:t>
            </a:r>
            <a:r>
              <a:rPr lang="en-US" sz="5100" b="1" kern="0" dirty="0" smtClean="0">
                <a:solidFill>
                  <a:srgbClr val="1CAED1"/>
                </a:solidFill>
                <a:ea typeface="Helvetica Neue"/>
                <a:cs typeface="Helvetica Neue"/>
                <a:sym typeface="Helvetica Neue"/>
              </a:rPr>
              <a:t>session</a:t>
            </a:r>
            <a:r>
              <a:rPr sz="5100" kern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defTabSz="410730">
              <a:lnSpc>
                <a:spcPts val="6328"/>
              </a:lnSpc>
              <a:defRPr sz="1800"/>
            </a:pPr>
            <a:endParaRPr sz="5100" kern="0" dirty="0">
              <a:solidFill>
                <a:srgbClr val="FFFFFF"/>
              </a:solidFill>
              <a:latin typeface="Helvetica Neue Thin"/>
              <a:ea typeface="Helvetica Neue Thin"/>
              <a:cs typeface="Helvetica Neue Thin"/>
              <a:sym typeface="Helvetica Neue Thin"/>
            </a:endParaRPr>
          </a:p>
        </p:txBody>
      </p:sp>
      <p:pic>
        <p:nvPicPr>
          <p:cNvPr id="972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0053" y="6396279"/>
            <a:ext cx="615730" cy="2418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139605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新增</a:t>
            </a:r>
            <a:r>
              <a:rPr kumimoji="1" lang="en-US" altLang="zh-TW" dirty="0" err="1" smtClean="0"/>
              <a:t>Twilio</a:t>
            </a:r>
            <a:r>
              <a:rPr kumimoji="1" lang="zh-TW" altLang="en-US" dirty="0" smtClean="0"/>
              <a:t>元件並</a:t>
            </a:r>
            <a:r>
              <a:rPr kumimoji="1" lang="en-US" altLang="zh-TW" dirty="0" err="1" smtClean="0"/>
              <a:t>config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5-03-20 上午10.32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304"/>
            <a:ext cx="9144000" cy="214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2076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至</a:t>
            </a:r>
            <a:r>
              <a:rPr kumimoji="1" lang="en-US" altLang="zh-TW" dirty="0" err="1" smtClean="0"/>
              <a:t>Twilio</a:t>
            </a:r>
            <a:r>
              <a:rPr kumimoji="1" lang="zh-TW" altLang="en-US" dirty="0" smtClean="0"/>
              <a:t>，取得以下訊息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endParaRPr kumimoji="1" lang="en-US" altLang="zh-TW" dirty="0" smtClean="0"/>
          </a:p>
          <a:p>
            <a:r>
              <a:rPr kumimoji="1" lang="zh-TW" altLang="en-US" dirty="0" smtClean="0"/>
              <a:t>我們將會需要</a:t>
            </a:r>
            <a:r>
              <a:rPr kumimoji="1" lang="en-US" altLang="zh-TW" dirty="0" smtClean="0"/>
              <a:t>SID</a:t>
            </a:r>
            <a:r>
              <a:rPr kumimoji="1" lang="zh-TW" altLang="en-US" dirty="0" smtClean="0"/>
              <a:t>及</a:t>
            </a:r>
            <a:r>
              <a:rPr kumimoji="1" lang="en-US" altLang="zh-TW" dirty="0" err="1" smtClean="0"/>
              <a:t>AuthToken</a:t>
            </a:r>
            <a:endParaRPr kumimoji="1" lang="zh-TW" altLang="en-US" dirty="0"/>
          </a:p>
        </p:txBody>
      </p:sp>
      <p:pic>
        <p:nvPicPr>
          <p:cNvPr id="4" name="圖片 3" descr="螢幕快照 2015-03-20 上午10.21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0763"/>
            <a:ext cx="9144000" cy="2661941"/>
          </a:xfrm>
          <a:prstGeom prst="rect">
            <a:avLst/>
          </a:prstGeom>
        </p:spPr>
      </p:pic>
      <p:pic>
        <p:nvPicPr>
          <p:cNvPr id="5" name="圖片 4" descr="螢幕快照 2015-03-20 上午10.21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83" y="982134"/>
            <a:ext cx="2668283" cy="3302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722533" y="2404533"/>
            <a:ext cx="1066800" cy="37253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4260" y="4605867"/>
            <a:ext cx="3631340" cy="846666"/>
          </a:xfrm>
          <a:prstGeom prst="rect">
            <a:avLst/>
          </a:prstGeom>
          <a:noFill/>
          <a:ln w="28575" cap="flat">
            <a:solidFill>
              <a:srgbClr val="C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4260" y="5604933"/>
            <a:ext cx="3631340" cy="829734"/>
          </a:xfrm>
          <a:prstGeom prst="rect">
            <a:avLst/>
          </a:prstGeom>
          <a:noFill/>
          <a:ln w="28575" cap="flat">
            <a:solidFill>
              <a:srgbClr val="C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01620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Twilio</a:t>
            </a:r>
            <a:r>
              <a:rPr kumimoji="1" lang="zh-TW" altLang="en-US" dirty="0" smtClean="0"/>
              <a:t>的</a:t>
            </a:r>
            <a:r>
              <a:rPr kumimoji="1" lang="en-US" altLang="zh-TW" dirty="0" err="1" smtClean="0"/>
              <a:t>config</a:t>
            </a:r>
            <a:endParaRPr kumimoji="1" lang="zh-TW" altLang="en-US" dirty="0"/>
          </a:p>
        </p:txBody>
      </p:sp>
      <p:pic>
        <p:nvPicPr>
          <p:cNvPr id="4" name="圖片 3" descr="螢幕快照 2015-03-20 上午10.29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464" y="3674532"/>
            <a:ext cx="5253761" cy="3183467"/>
          </a:xfrm>
          <a:prstGeom prst="rect">
            <a:avLst/>
          </a:prstGeom>
        </p:spPr>
      </p:pic>
      <p:pic>
        <p:nvPicPr>
          <p:cNvPr id="5" name="圖片 4" descr="螢幕快照 2015-03-20 上午10.31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302" y="3674532"/>
            <a:ext cx="4584700" cy="31684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47067" y="4775200"/>
            <a:ext cx="508000" cy="406400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kumimoji="1" lang="zh-TW" altLang="en-US" dirty="0" smtClean="0"/>
              <a:t>輸入</a:t>
            </a:r>
            <a:r>
              <a:rPr kumimoji="1" lang="en-US" altLang="zh-TW" dirty="0" smtClean="0"/>
              <a:t>SID</a:t>
            </a:r>
            <a:r>
              <a:rPr kumimoji="1" lang="zh-TW" altLang="en-US" dirty="0" smtClean="0"/>
              <a:t>及</a:t>
            </a:r>
            <a:r>
              <a:rPr kumimoji="1" lang="en-US" altLang="zh-TW" dirty="0" smtClean="0"/>
              <a:t>Token</a:t>
            </a:r>
          </a:p>
          <a:p>
            <a:r>
              <a:rPr kumimoji="1" lang="zh-TW" altLang="en-US" dirty="0" smtClean="0"/>
              <a:t>並輸入</a:t>
            </a:r>
            <a:r>
              <a:rPr kumimoji="1" lang="en-US" altLang="zh-TW" dirty="0" err="1" smtClean="0"/>
              <a:t>Twilio</a:t>
            </a:r>
            <a:r>
              <a:rPr kumimoji="1" lang="zh-TW" altLang="en-US" dirty="0" smtClean="0"/>
              <a:t>上取得的電話號碼（去除符號）</a:t>
            </a:r>
            <a:endParaRPr kumimoji="1" lang="en-US" altLang="zh-TW" dirty="0" smtClean="0"/>
          </a:p>
          <a:p>
            <a:r>
              <a:rPr kumimoji="1" lang="en-US" altLang="zh-TW" dirty="0" smtClean="0"/>
              <a:t>SMS to</a:t>
            </a:r>
            <a:r>
              <a:rPr kumimoji="1" lang="zh-TW" altLang="en-US" dirty="0" smtClean="0"/>
              <a:t>：填入自己的手機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16363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回到</a:t>
            </a:r>
            <a:r>
              <a:rPr kumimoji="1" lang="en-US" altLang="zh-TW" dirty="0" err="1" smtClean="0"/>
              <a:t>IoT</a:t>
            </a:r>
            <a:r>
              <a:rPr kumimoji="1" lang="en-US" altLang="zh-TW" dirty="0" smtClean="0"/>
              <a:t> sensor</a:t>
            </a:r>
            <a:r>
              <a:rPr kumimoji="1" lang="zh-TW" altLang="en-US" dirty="0" smtClean="0"/>
              <a:t>，調整數據，觸發</a:t>
            </a:r>
            <a:r>
              <a:rPr kumimoji="1" lang="en-US" altLang="zh-TW" dirty="0" smtClean="0"/>
              <a:t>trigger</a:t>
            </a:r>
            <a:r>
              <a:rPr kumimoji="1" lang="zh-TW" altLang="en-US" dirty="0" smtClean="0"/>
              <a:t>！</a:t>
            </a:r>
            <a:r>
              <a:rPr kumimoji="1" lang="en-US" altLang="zh-TW" dirty="0" smtClean="0"/>
              <a:t/>
            </a:r>
            <a:br>
              <a:rPr kumimoji="1" lang="en-US" altLang="zh-TW" dirty="0" smtClean="0"/>
            </a:br>
            <a:r>
              <a:rPr kumimoji="1" lang="zh-TW" altLang="en-US" dirty="0" smtClean="0"/>
              <a:t>便會收到一連串的簡訊！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5-03-20 上午10.32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2" y="1830586"/>
            <a:ext cx="3861749" cy="485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8061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What do you need?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algn="l"/>
            <a:r>
              <a:rPr kumimoji="1" lang="en-US" altLang="zh-TW" dirty="0" smtClean="0"/>
              <a:t>A</a:t>
            </a:r>
            <a:r>
              <a:rPr kumimoji="1" lang="en-US" altLang="zh-TW" dirty="0"/>
              <a:t> </a:t>
            </a:r>
            <a:r>
              <a:rPr kumimoji="1" lang="en-US" altLang="zh-TW" dirty="0" err="1" smtClean="0"/>
              <a:t>Bluemix</a:t>
            </a:r>
            <a:r>
              <a:rPr kumimoji="1" lang="en-US" altLang="zh-TW" dirty="0" smtClean="0"/>
              <a:t> Account</a:t>
            </a:r>
          </a:p>
          <a:p>
            <a:pPr algn="l"/>
            <a:r>
              <a:rPr kumimoji="1" lang="en-US" altLang="zh-TW" dirty="0" smtClean="0"/>
              <a:t>A </a:t>
            </a:r>
            <a:r>
              <a:rPr kumimoji="1" lang="en-US" altLang="zh-TW" dirty="0" err="1" smtClean="0"/>
              <a:t>Twilio</a:t>
            </a:r>
            <a:r>
              <a:rPr kumimoji="1" lang="en-US" altLang="zh-TW" dirty="0" smtClean="0"/>
              <a:t> Account</a:t>
            </a:r>
          </a:p>
          <a:p>
            <a:pPr algn="l"/>
            <a:r>
              <a:rPr kumimoji="1" lang="en-US" altLang="zh-TW" dirty="0" smtClean="0"/>
              <a:t>Your cell phone</a:t>
            </a:r>
          </a:p>
          <a:p>
            <a:pPr algn="l"/>
            <a:endParaRPr kumimoji="1" lang="en-US" altLang="zh-TW" dirty="0" smtClean="0"/>
          </a:p>
          <a:p>
            <a:pPr algn="l"/>
            <a:r>
              <a:rPr kumimoji="1" lang="en-US" altLang="zh-TW" dirty="0">
                <a:hlinkClick r:id="rId2"/>
              </a:rPr>
              <a:t>https://quickstart.internetofthings.ibmcloud.com/iotsensor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 smtClean="0"/>
          </a:p>
          <a:p>
            <a:pPr algn="l"/>
            <a:r>
              <a:rPr lang="en-US" altLang="zh-TW" u="sng" dirty="0">
                <a:hlinkClick r:id="rId3"/>
              </a:rPr>
              <a:t>https://developer.ibm.com/iot/recipes/simulator/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09002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4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/>
          <p:nvPr/>
        </p:nvSpPr>
        <p:spPr>
          <a:xfrm>
            <a:off x="637040" y="2619719"/>
            <a:ext cx="8477143" cy="1618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410730">
              <a:lnSpc>
                <a:spcPts val="6328"/>
              </a:lnSpc>
              <a:defRPr sz="1800"/>
            </a:pPr>
            <a:r>
              <a:rPr lang="en-US" sz="5100" b="1" kern="0" dirty="0" err="1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Bluemix</a:t>
            </a:r>
            <a:r>
              <a:rPr lang="en-US" sz="5100" b="1" kern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5100" b="1" kern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5100" kern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</a:t>
            </a:r>
            <a:r>
              <a:rPr lang="en-US" sz="5100" b="1" kern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5100" kern="0" dirty="0" err="1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IoT</a:t>
            </a:r>
            <a:r>
              <a:rPr lang="en-US" sz="5100" kern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Project</a:t>
            </a:r>
            <a:endParaRPr sz="5100" kern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72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0053" y="6396279"/>
            <a:ext cx="615730" cy="2418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32695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選擇型錄-&gt;</a:t>
            </a:r>
            <a:r>
              <a:rPr kumimoji="1" lang="en-US" altLang="en-US" dirty="0" err="1" smtClean="0"/>
              <a:t>IoT</a:t>
            </a:r>
            <a:r>
              <a:rPr kumimoji="1" lang="en-US" altLang="en-US" dirty="0" smtClean="0"/>
              <a:t> template</a:t>
            </a:r>
            <a:br>
              <a:rPr kumimoji="1" lang="en-US" altLang="en-US" dirty="0" smtClean="0"/>
            </a:br>
            <a:r>
              <a:rPr kumimoji="1" lang="en-US" altLang="en-US" dirty="0" smtClean="0"/>
              <a:t>(</a:t>
            </a:r>
            <a:r>
              <a:rPr kumimoji="1" lang="en-US" altLang="en-US" dirty="0" err="1" smtClean="0"/>
              <a:t>地區請選擇US</a:t>
            </a:r>
            <a:r>
              <a:rPr kumimoji="1" lang="en-US" altLang="en-US" dirty="0" smtClean="0"/>
              <a:t> South)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 descr="螢幕快照 2015-03-18 上午10.54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2525"/>
            <a:ext cx="9144000" cy="44577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22625" y="3635375"/>
            <a:ext cx="1270000" cy="1222375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68318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輸入名稱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5-03-18 上午10.59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8869"/>
            <a:ext cx="9144000" cy="44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18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建立完成！點擊上方的連結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5-03-18 上午11.02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6012"/>
            <a:ext cx="9144000" cy="44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211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開啟</a:t>
            </a:r>
            <a:r>
              <a:rPr kumimoji="1" lang="en-US" altLang="zh-TW" dirty="0" smtClean="0"/>
              <a:t>Node-RED flow editor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 descr="螢幕快照 2015-03-18 上午11.03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7437"/>
            <a:ext cx="9144000" cy="45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2704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保留此分頁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5-03-18 上午11.09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9620"/>
            <a:ext cx="9144000" cy="451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4078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0150210EB_Bluemix Enablement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>
          <a:solidFill>
            <a:srgbClr val="C00000"/>
          </a:solidFill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>
          <a:solidFill>
            <a:srgbClr val="C00000"/>
          </a:solidFill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20150210EB_Bluemix Enablement.thmx</Template>
  <TotalTime>260</TotalTime>
  <Words>209</Words>
  <Application>Microsoft Office PowerPoint</Application>
  <PresentationFormat>如螢幕大小 (4:3)</PresentationFormat>
  <Paragraphs>37</Paragraphs>
  <Slides>23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23</vt:i4>
      </vt:variant>
    </vt:vector>
  </HeadingPairs>
  <TitlesOfParts>
    <vt:vector size="31" baseType="lpstr">
      <vt:lpstr>Helvetica Light</vt:lpstr>
      <vt:lpstr>Helvetica Neue</vt:lpstr>
      <vt:lpstr>Helvetica Neue Light</vt:lpstr>
      <vt:lpstr>Helvetica Neue Thin</vt:lpstr>
      <vt:lpstr>新細明體</vt:lpstr>
      <vt:lpstr>Calibri</vt:lpstr>
      <vt:lpstr>20150210EB_Bluemix Enablement</vt:lpstr>
      <vt:lpstr>White</vt:lpstr>
      <vt:lpstr>PowerPoint 簡報</vt:lpstr>
      <vt:lpstr>PowerPoint 簡報</vt:lpstr>
      <vt:lpstr>What do you need?</vt:lpstr>
      <vt:lpstr>PowerPoint 簡報</vt:lpstr>
      <vt:lpstr>選擇型錄-&gt;IoT template (地區請選擇US South)</vt:lpstr>
      <vt:lpstr>輸入名稱</vt:lpstr>
      <vt:lpstr>建立完成！點擊上方的連結</vt:lpstr>
      <vt:lpstr>開啟Node-RED flow editor</vt:lpstr>
      <vt:lpstr>保留此分頁</vt:lpstr>
      <vt:lpstr>開啟IoT Sensor，複製MAC address</vt:lpstr>
      <vt:lpstr>開啟Device Simulator，貼上剛剛取得的MAC</vt:lpstr>
      <vt:lpstr>Simulator開始取得資料，並將資料圖形化 複製MAC位置</vt:lpstr>
      <vt:lpstr>設定IBM IoT App In 在Device ID貼上MAC</vt:lpstr>
      <vt:lpstr>新增一個debug元件，並Deploy，確認是否有資料進來</vt:lpstr>
      <vt:lpstr>觀看右方視窗，確定有資料流進</vt:lpstr>
      <vt:lpstr>建立function元件</vt:lpstr>
      <vt:lpstr>連結Switch元件，並設定trigger的條件</vt:lpstr>
      <vt:lpstr>新增template元件 在此編輯欲發送至簡訊的內容</vt:lpstr>
      <vt:lpstr>至Twilio新增一組電話號碼，並verify自己的手機號碼（利用簡訊）</vt:lpstr>
      <vt:lpstr>新增Twilio元件並config</vt:lpstr>
      <vt:lpstr>至Twilio，取得以下訊息</vt:lpstr>
      <vt:lpstr>Twilio的config</vt:lpstr>
      <vt:lpstr>回到IoT sensor，調整數據，觸發trigger！ 便會收到一連串的簡訊！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Peidax</dc:creator>
  <cp:lastModifiedBy>ADMINIBM</cp:lastModifiedBy>
  <cp:revision>7</cp:revision>
  <dcterms:created xsi:type="dcterms:W3CDTF">2015-03-20T02:43:54Z</dcterms:created>
  <dcterms:modified xsi:type="dcterms:W3CDTF">2015-03-26T08:02:47Z</dcterms:modified>
</cp:coreProperties>
</file>